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592" y="5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u810021239004/ajay12/blob/main/Ajay.J%20.ipynb"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AJAY J – AU810021239004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ajay12/</a:t>
            </a:r>
            <a:r>
              <a:rPr lang="en-IN" dirty="0" err="1">
                <a:hlinkClick r:id="rId3"/>
              </a:rPr>
              <a:t>Ajay.J</a:t>
            </a:r>
            <a:r>
              <a:rPr lang="en-IN" dirty="0">
                <a:hlinkClick r:id="rId3"/>
              </a:rPr>
              <a:t> .</a:t>
            </a:r>
            <a:r>
              <a:rPr lang="en-IN" dirty="0" err="1">
                <a:hlinkClick r:id="rId3"/>
              </a:rPr>
              <a:t>ipynb</a:t>
            </a:r>
            <a:r>
              <a:rPr lang="en-IN" dirty="0">
                <a:hlinkClick r:id="rId3"/>
              </a:rPr>
              <a:t> at main · au810021239004/ajay12 (github.com)</a:t>
            </a:r>
            <a:endParaRPr lang="en-IN"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2024-04-25_17-06-07-143">
            <a:hlinkClick r:id="" action="ppaction://media"/>
            <a:extLst>
              <a:ext uri="{FF2B5EF4-FFF2-40B4-BE49-F238E27FC236}">
                <a16:creationId xmlns:a16="http://schemas.microsoft.com/office/drawing/2014/main" id="{C034D645-CF5D-215A-916B-5F299F8377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5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569</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Sukumar</cp:lastModifiedBy>
  <cp:revision>4</cp:revision>
  <dcterms:modified xsi:type="dcterms:W3CDTF">2024-04-25T11:45:40Z</dcterms:modified>
</cp:coreProperties>
</file>